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0" r:id="rId3"/>
    <p:sldId id="257" r:id="rId4"/>
    <p:sldId id="261" r:id="rId5"/>
    <p:sldId id="258" r:id="rId6"/>
    <p:sldId id="262" r:id="rId7"/>
    <p:sldId id="259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 autoAdjust="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43ADA-4933-47DE-AFE7-287A980A865D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9D66A-00E1-4840-80EE-2E3F2B78A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96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511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19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5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5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5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1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7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44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00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25-Jul-21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6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25-Jul-21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944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0FB1777-93BF-4384-9F4C-5BDEA739FE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4E4291-AA4B-4CDD-87FB-9EF7ADE82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2ECE9-D959-46FC-9707-8320481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3999"/>
            <a:ext cx="5334000" cy="3535018"/>
          </a:xfrm>
        </p:spPr>
        <p:txBody>
          <a:bodyPr anchor="ctr">
            <a:normAutofit/>
          </a:bodyPr>
          <a:lstStyle/>
          <a:p>
            <a:pPr algn="r"/>
            <a:r>
              <a:rPr lang="en-US" sz="8000">
                <a:solidFill>
                  <a:srgbClr val="FFFFFF"/>
                </a:solidFill>
              </a:rPr>
              <a:t>Team OTAVA</a:t>
            </a:r>
            <a:endParaRPr lang="en-US" sz="8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BFAA5-EE36-45EA-9D5D-D6612DC55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333998"/>
            <a:ext cx="5334000" cy="649359"/>
          </a:xfrm>
        </p:spPr>
        <p:txBody>
          <a:bodyPr anchor="t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Group 32</a:t>
            </a:r>
          </a:p>
        </p:txBody>
      </p:sp>
    </p:spTree>
    <p:extLst>
      <p:ext uri="{BB962C8B-B14F-4D97-AF65-F5344CB8AC3E}">
        <p14:creationId xmlns:p14="http://schemas.microsoft.com/office/powerpoint/2010/main" val="326770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9AB0-EBD6-4C5B-A8DE-D3FF590C5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2030F-2788-4203-AFB9-755F45BF1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 err="1"/>
              <a:t>Ojjas</a:t>
            </a:r>
            <a:r>
              <a:rPr lang="en-US" sz="2800" dirty="0"/>
              <a:t> Tyagi, CS20BTECH11060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Tanmay Garg, CS20BTECH11063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Anirudh Srinivasan, CS20BTECH11059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 err="1"/>
              <a:t>Vikhyath</a:t>
            </a:r>
            <a:r>
              <a:rPr lang="en-US" sz="2800" dirty="0"/>
              <a:t> Sai </a:t>
            </a:r>
            <a:r>
              <a:rPr lang="en-US" sz="2800" dirty="0" err="1"/>
              <a:t>Kothamasu</a:t>
            </a:r>
            <a:r>
              <a:rPr lang="en-US" sz="2800" dirty="0"/>
              <a:t>, CS20BTECH11056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Aman Panwar, CS20BTECH11004</a:t>
            </a:r>
          </a:p>
        </p:txBody>
      </p:sp>
    </p:spTree>
    <p:extLst>
      <p:ext uri="{BB962C8B-B14F-4D97-AF65-F5344CB8AC3E}">
        <p14:creationId xmlns:p14="http://schemas.microsoft.com/office/powerpoint/2010/main" val="359411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14156-619D-4213-8E04-0B7310BFF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003" y="586352"/>
            <a:ext cx="9144000" cy="126364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F01A7-65B0-4988-AEF5-254D97C3F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752" y="1885626"/>
            <a:ext cx="10668000" cy="457232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 Our Project is an orrery i.e., a working, interactive solar system model of all the planets up to Saturn.</a:t>
            </a:r>
          </a:p>
          <a:p>
            <a:r>
              <a:rPr lang="en-US" dirty="0"/>
              <a:t>It functions using an intricate gear system which ensures that the time periods of the planets are as similar as possible to their real-life counterparts.</a:t>
            </a:r>
          </a:p>
          <a:p>
            <a:r>
              <a:rPr lang="en-US" sz="2800" dirty="0"/>
              <a:t>The mechanism of the gears dictate how fast each planet should move to simulate the actual time for each planet to revolve around the Sun</a:t>
            </a:r>
          </a:p>
          <a:p>
            <a:r>
              <a:rPr lang="en-US" sz="2800" dirty="0"/>
              <a:t>Along with mechanical parts there are very interesting designs on every part of the project as well as detailing for planets</a:t>
            </a:r>
          </a:p>
          <a:p>
            <a:r>
              <a:rPr lang="en-US" sz="2800" dirty="0"/>
              <a:t>In order to make a proper working model we have made planets up to Saturn as the radii of the gears for further planets were becoming very large in size</a:t>
            </a:r>
          </a:p>
          <a:p>
            <a:endParaRPr lang="en-US" sz="28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563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C7735-69D3-445F-96DF-9AF609E6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5F082-AEFB-4F31-B5FC-B5F793BAF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Some of us were interested in Solar System and Astronomy, so we searched on the internet for models of Solar System</a:t>
            </a:r>
          </a:p>
          <a:p>
            <a:r>
              <a:rPr lang="en-US" sz="2800" dirty="0"/>
              <a:t>The physical mechanical model of Solar System is called Orrery</a:t>
            </a:r>
          </a:p>
          <a:p>
            <a:r>
              <a:rPr lang="en-US" sz="2800" dirty="0"/>
              <a:t>We watched a video and were really inspired by it and so we modelled a Solar System similar to the video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41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B2FF-4A12-4206-BDF1-871F4D64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52" y="563105"/>
            <a:ext cx="9144000" cy="1263649"/>
          </a:xfrm>
        </p:spPr>
        <p:txBody>
          <a:bodyPr/>
          <a:lstStyle/>
          <a:p>
            <a:r>
              <a:rPr lang="en-US" dirty="0"/>
              <a:t>About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B0681-7DEF-4498-8360-BEC31B11A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637653"/>
            <a:ext cx="10668000" cy="4810772"/>
          </a:xfrm>
        </p:spPr>
        <p:txBody>
          <a:bodyPr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/>
              <a:t>The model consists of a total of x parts which are as follows: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20 gears: responsible for timing and movement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4 idler arms: arms for idler gears which connect the gear-train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6 planet arms: support and rotate planets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6 planets: detailed models of celestial bodies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Calendar disk: Shows the month’s, acts as idler as well</a:t>
            </a:r>
          </a:p>
        </p:txBody>
      </p:sp>
    </p:spTree>
    <p:extLst>
      <p:ext uri="{BB962C8B-B14F-4D97-AF65-F5344CB8AC3E}">
        <p14:creationId xmlns:p14="http://schemas.microsoft.com/office/powerpoint/2010/main" val="318330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C2601-0482-4877-95FF-D81814206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Novelty, Challenge and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6D310-2438-41E0-85A6-6AD28D0F1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84200" indent="-457200">
              <a:spcBef>
                <a:spcPts val="0"/>
              </a:spcBef>
              <a:buSzPct val="100000"/>
            </a:pPr>
            <a:r>
              <a:rPr lang="en-US" sz="2800" dirty="0"/>
              <a:t>Low Printing time</a:t>
            </a:r>
          </a:p>
          <a:p>
            <a:pPr marL="584200" indent="-457200">
              <a:spcBef>
                <a:spcPts val="0"/>
              </a:spcBef>
              <a:buSzPct val="100000"/>
            </a:pPr>
            <a:r>
              <a:rPr lang="en-US" sz="2800" dirty="0"/>
              <a:t>This Project can be used for teaching students about the solar system and to help them visualize the motion of the planets</a:t>
            </a:r>
          </a:p>
          <a:p>
            <a:pPr marL="584200" indent="-457200">
              <a:spcBef>
                <a:spcPts val="0"/>
              </a:spcBef>
              <a:buSzPct val="100000"/>
            </a:pPr>
            <a:r>
              <a:rPr lang="en-US" sz="2800" dirty="0"/>
              <a:t>To Create Gears all the gear ratios and radii of gears and dimensions of idlers and arms were calculated using Gear Theory, Rigid Body Dynamics and Planetary Time Periods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28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6A39E-523B-4C82-9FD5-06F91E47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C77B3-F139-43FD-946E-F112A16FD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Gear Design Team – Tanmay and Aman</a:t>
            </a:r>
          </a:p>
          <a:p>
            <a:r>
              <a:rPr lang="en-US" dirty="0"/>
              <a:t>Planet Modeling – </a:t>
            </a:r>
            <a:r>
              <a:rPr lang="en-US" dirty="0" err="1"/>
              <a:t>Anirudh</a:t>
            </a:r>
            <a:endParaRPr lang="en-US" dirty="0"/>
          </a:p>
          <a:p>
            <a:r>
              <a:rPr lang="en-US" dirty="0"/>
              <a:t>Arms and Idlers- </a:t>
            </a:r>
            <a:r>
              <a:rPr lang="en-US" dirty="0" err="1"/>
              <a:t>Vikhyath</a:t>
            </a:r>
            <a:r>
              <a:rPr lang="en-US" dirty="0"/>
              <a:t> and </a:t>
            </a:r>
            <a:r>
              <a:rPr lang="en-US" dirty="0" err="1"/>
              <a:t>Ojjas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228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891400"/>
            <a:ext cx="9144000" cy="12636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dirty="0"/>
              <a:t>Project Assembly</a:t>
            </a:r>
            <a:endParaRPr dirty="0"/>
          </a:p>
        </p:txBody>
      </p:sp>
      <p:pic>
        <p:nvPicPr>
          <p:cNvPr id="175" name="Google Shape;1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9600" y="1658467"/>
            <a:ext cx="7597333" cy="490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891400"/>
            <a:ext cx="9144000" cy="12636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dirty="0"/>
              <a:t>Project Assembly</a:t>
            </a:r>
            <a:endParaRPr dirty="0"/>
          </a:p>
        </p:txBody>
      </p:sp>
      <p:pic>
        <p:nvPicPr>
          <p:cNvPr id="2" name="Solid Edge 2021 - Assembly - [Asm1.asm] 2021-07-25 16-19-58_Trim">
            <a:hlinkClick r:id="" action="ppaction://media"/>
            <a:extLst>
              <a:ext uri="{FF2B5EF4-FFF2-40B4-BE49-F238E27FC236}">
                <a16:creationId xmlns:a16="http://schemas.microsoft.com/office/drawing/2014/main" id="{A4F2EF38-ECAD-4887-A59D-4EE7734DF4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8697" t="25016" r="14255" b="9394"/>
          <a:stretch/>
        </p:blipFill>
        <p:spPr>
          <a:xfrm>
            <a:off x="762000" y="1861324"/>
            <a:ext cx="10164223" cy="459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5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212F"/>
      </a:dk2>
      <a:lt2>
        <a:srgbClr val="F0F3F1"/>
      </a:lt2>
      <a:accent1>
        <a:srgbClr val="E729A2"/>
      </a:accent1>
      <a:accent2>
        <a:srgbClr val="CB17D5"/>
      </a:accent2>
      <a:accent3>
        <a:srgbClr val="8E29E7"/>
      </a:accent3>
      <a:accent4>
        <a:srgbClr val="422FD9"/>
      </a:accent4>
      <a:accent5>
        <a:srgbClr val="2962E7"/>
      </a:accent5>
      <a:accent6>
        <a:srgbClr val="17A0D5"/>
      </a:accent6>
      <a:hlink>
        <a:srgbClr val="3F50BF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361</Words>
  <Application>Microsoft Office PowerPoint</Application>
  <PresentationFormat>Widescreen</PresentationFormat>
  <Paragraphs>37</Paragraphs>
  <Slides>9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Verdana Pro</vt:lpstr>
      <vt:lpstr>Verdana Pro Cond SemiBold</vt:lpstr>
      <vt:lpstr>TornVTI</vt:lpstr>
      <vt:lpstr>Team OTAVA</vt:lpstr>
      <vt:lpstr>Team Members</vt:lpstr>
      <vt:lpstr>Introduction</vt:lpstr>
      <vt:lpstr>Origin</vt:lpstr>
      <vt:lpstr>About the Project</vt:lpstr>
      <vt:lpstr>Novelty, Challenge and Application</vt:lpstr>
      <vt:lpstr>Contributions</vt:lpstr>
      <vt:lpstr>Project Assembly</vt:lpstr>
      <vt:lpstr>Project Assembly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OTAVA</dc:title>
  <dc:creator>Sumit Garg</dc:creator>
  <cp:lastModifiedBy>Sumit Garg</cp:lastModifiedBy>
  <cp:revision>9</cp:revision>
  <dcterms:created xsi:type="dcterms:W3CDTF">2021-07-08T08:33:49Z</dcterms:created>
  <dcterms:modified xsi:type="dcterms:W3CDTF">2021-07-25T10:55:40Z</dcterms:modified>
</cp:coreProperties>
</file>

<file path=docProps/thumbnail.jpeg>
</file>